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9" r:id="rId3"/>
    <p:sldId id="260" r:id="rId4"/>
    <p:sldId id="261" r:id="rId5"/>
    <p:sldId id="257" r:id="rId6"/>
    <p:sldId id="258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3" r:id="rId17"/>
    <p:sldId id="271" r:id="rId18"/>
    <p:sldId id="272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5F10FC"/>
    <a:srgbClr val="2110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86323" autoAdjust="0"/>
  </p:normalViewPr>
  <p:slideViewPr>
    <p:cSldViewPr>
      <p:cViewPr varScale="1">
        <p:scale>
          <a:sx n="63" d="100"/>
          <a:sy n="63" d="100"/>
        </p:scale>
        <p:origin x="-1350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E2D4A4-0B7E-4121-B5B4-BD904C1D0DF9}" type="datetimeFigureOut">
              <a:rPr lang="en-GB" smtClean="0"/>
              <a:t>11/10/2016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DE5573-159B-43A6-9983-595FCF627F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710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E5573-159B-43A6-9983-595FCF627F8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5025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E5573-159B-43A6-9983-595FCF627F89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82094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E5573-159B-43A6-9983-595FCF627F89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288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1EF47-AB7F-4054-94A5-64DFFE788E4C}" type="datetimeFigureOut">
              <a:rPr lang="en-GB" smtClean="0"/>
              <a:t>11/10/2016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086F2-6BBF-421A-A794-BF9F45ABF2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254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1EF47-AB7F-4054-94A5-64DFFE788E4C}" type="datetimeFigureOut">
              <a:rPr lang="en-GB" smtClean="0"/>
              <a:t>11/10/2016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086F2-6BBF-421A-A794-BF9F45ABF2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281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1EF47-AB7F-4054-94A5-64DFFE788E4C}" type="datetimeFigureOut">
              <a:rPr lang="en-GB" smtClean="0"/>
              <a:t>11/10/2016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086F2-6BBF-421A-A794-BF9F45ABF2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02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1EF47-AB7F-4054-94A5-64DFFE788E4C}" type="datetimeFigureOut">
              <a:rPr lang="en-GB" smtClean="0"/>
              <a:t>11/10/2016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086F2-6BBF-421A-A794-BF9F45ABF2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45169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1EF47-AB7F-4054-94A5-64DFFE788E4C}" type="datetimeFigureOut">
              <a:rPr lang="en-GB" smtClean="0"/>
              <a:t>11/10/2016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086F2-6BBF-421A-A794-BF9F45ABF2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8423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1EF47-AB7F-4054-94A5-64DFFE788E4C}" type="datetimeFigureOut">
              <a:rPr lang="en-GB" smtClean="0"/>
              <a:t>11/10/2016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086F2-6BBF-421A-A794-BF9F45ABF2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65852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1EF47-AB7F-4054-94A5-64DFFE788E4C}" type="datetimeFigureOut">
              <a:rPr lang="en-GB" smtClean="0"/>
              <a:t>11/10/2016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086F2-6BBF-421A-A794-BF9F45ABF2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5656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1EF47-AB7F-4054-94A5-64DFFE788E4C}" type="datetimeFigureOut">
              <a:rPr lang="en-GB" smtClean="0"/>
              <a:t>11/10/2016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086F2-6BBF-421A-A794-BF9F45ABF2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372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1EF47-AB7F-4054-94A5-64DFFE788E4C}" type="datetimeFigureOut">
              <a:rPr lang="en-GB" smtClean="0"/>
              <a:t>11/10/2016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086F2-6BBF-421A-A794-BF9F45ABF2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42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1EF47-AB7F-4054-94A5-64DFFE788E4C}" type="datetimeFigureOut">
              <a:rPr lang="en-GB" smtClean="0"/>
              <a:t>11/10/2016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086F2-6BBF-421A-A794-BF9F45ABF2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841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1EF47-AB7F-4054-94A5-64DFFE788E4C}" type="datetimeFigureOut">
              <a:rPr lang="en-GB" smtClean="0"/>
              <a:t>11/10/2016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086F2-6BBF-421A-A794-BF9F45ABF2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751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91EF47-AB7F-4054-94A5-64DFFE788E4C}" type="datetimeFigureOut">
              <a:rPr lang="en-GB" smtClean="0"/>
              <a:t>11/10/2016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1086F2-6BBF-421A-A794-BF9F45ABF2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161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7937"/>
            <a:ext cx="9143998" cy="2282627"/>
          </a:xfrm>
          <a:prstGeom prst="rect">
            <a:avLst/>
          </a:prstGeom>
          <a:solidFill>
            <a:srgbClr val="2110FC"/>
          </a:solidFill>
          <a:ln>
            <a:solidFill>
              <a:srgbClr val="2110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AutoShape 2" descr="https://horriblehistoriestv.files.wordpress.com/2016/01/horrible-histories-series-4-episode-3-51-vicious-vikings-viking-warrior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9" name="Picture 5" descr="http://www.yorkmix.com/wp-content/uploads/2015/05/horrible-histories-viking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91" y="2290564"/>
            <a:ext cx="9158389" cy="4581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69775" y="19203"/>
            <a:ext cx="860444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>
                <a:solidFill>
                  <a:srgbClr val="FFFF00"/>
                </a:solidFill>
                <a:latin typeface="Curlz MT" pitchFamily="82" charset="0"/>
              </a:rPr>
              <a:t>5 ‘O’ Productions Present</a:t>
            </a:r>
          </a:p>
          <a:p>
            <a:pPr algn="ctr"/>
            <a:r>
              <a:rPr lang="en-GB" sz="6000" b="1" dirty="0" smtClean="0">
                <a:solidFill>
                  <a:srgbClr val="FFFF00"/>
                </a:solidFill>
                <a:latin typeface="Curlz MT" pitchFamily="82" charset="0"/>
              </a:rPr>
              <a:t>Horrible Histories :</a:t>
            </a:r>
          </a:p>
          <a:p>
            <a:pPr algn="ctr"/>
            <a:r>
              <a:rPr lang="en-GB" sz="6000" b="1" dirty="0" smtClean="0">
                <a:solidFill>
                  <a:srgbClr val="FFFF00"/>
                </a:solidFill>
                <a:latin typeface="Curlz MT" pitchFamily="82" charset="0"/>
              </a:rPr>
              <a:t>The Voracious Vikings </a:t>
            </a:r>
            <a:endParaRPr lang="en-GB" sz="6000" b="1" dirty="0">
              <a:solidFill>
                <a:srgbClr val="FFFF00"/>
              </a:solidFill>
              <a:latin typeface="Curlz MT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225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where did the vikings come fr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49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692" y="7647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FFFF00"/>
                </a:solidFill>
              </a:rPr>
              <a:t>Where did the Vikings come from ?</a:t>
            </a:r>
            <a:endParaRPr lang="en-GB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9670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drakenexpeditionamerica.com/wp-content/uploads/2016/05/13115925_10153588686647864_1312194157369485370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04664" y="21495"/>
            <a:ext cx="10938408" cy="6836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50260" y="404664"/>
            <a:ext cx="8229600" cy="1143000"/>
          </a:xfrm>
        </p:spPr>
        <p:txBody>
          <a:bodyPr/>
          <a:lstStyle/>
          <a:p>
            <a:r>
              <a:rPr lang="en-GB" b="1" dirty="0" smtClean="0">
                <a:solidFill>
                  <a:srgbClr val="FFFF00"/>
                </a:solidFill>
              </a:rPr>
              <a:t>Why did they come  to England ?</a:t>
            </a:r>
            <a:endParaRPr lang="en-GB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357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04"/>
            <a:ext cx="9035653" cy="6852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3026" y="620688"/>
            <a:ext cx="8229600" cy="1143000"/>
          </a:xfrm>
        </p:spPr>
        <p:txBody>
          <a:bodyPr/>
          <a:lstStyle/>
          <a:p>
            <a:r>
              <a:rPr lang="en-GB" b="1" dirty="0" smtClean="0">
                <a:solidFill>
                  <a:srgbClr val="5F10FC"/>
                </a:solidFill>
              </a:rPr>
              <a:t>What were Viking ships like ?</a:t>
            </a:r>
            <a:endParaRPr lang="en-GB" b="1" dirty="0">
              <a:solidFill>
                <a:srgbClr val="5F10FC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23728" y="6151552"/>
            <a:ext cx="7488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</a:rPr>
              <a:t>(They were not made of Lego )</a:t>
            </a:r>
            <a:endParaRPr lang="en-GB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321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C:\Users\coutram\Desktop\Vikings\james-ives-james-ives-viking-raiders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0970" y="0"/>
            <a:ext cx="942594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425152" y="236269"/>
            <a:ext cx="90433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rgbClr val="FFFF00"/>
                </a:solidFill>
              </a:rPr>
              <a:t>Were the Vikings just cold-blooded Killers ?</a:t>
            </a:r>
          </a:p>
          <a:p>
            <a:endParaRPr lang="en-GB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722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302" y="116632"/>
            <a:ext cx="8229600" cy="1143000"/>
          </a:xfrm>
        </p:spPr>
        <p:txBody>
          <a:bodyPr>
            <a:normAutofit/>
          </a:bodyPr>
          <a:lstStyle/>
          <a:p>
            <a:r>
              <a:rPr lang="en-GB" sz="5400" b="1" dirty="0" smtClean="0">
                <a:solidFill>
                  <a:srgbClr val="FF0000"/>
                </a:solidFill>
              </a:rPr>
              <a:t>How did they fight ? </a:t>
            </a:r>
            <a:endParaRPr lang="en-GB" sz="54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AutoShape 6" descr="https://i.ytimg.com/vi/sdn0OSAzpE0/maxres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8" descr="https://i.ytimg.com/vi/sdn0OSAzpE0/maxresdefault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760"/>
            <a:ext cx="9040327" cy="5445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51111" y="6280095"/>
            <a:ext cx="85928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FF00"/>
                </a:solidFill>
              </a:rPr>
              <a:t>This is what  5’O’ look like on a wet  and windy Friday afternoon</a:t>
            </a:r>
            <a:r>
              <a:rPr lang="en-GB" b="1" dirty="0" smtClean="0">
                <a:solidFill>
                  <a:srgbClr val="FF0000"/>
                </a:solidFill>
              </a:rPr>
              <a:t>.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1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Why did some of the Vikings go into battle naked ?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2776"/>
            <a:ext cx="8723627" cy="5111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372973" y="5470622"/>
            <a:ext cx="62233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</a:rPr>
              <a:t>Don’t try         this at home</a:t>
            </a:r>
            <a:endParaRPr lang="en-GB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226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842" y="1412776"/>
            <a:ext cx="3477987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412776"/>
            <a:ext cx="3800342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Did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rgbClr val="FF0000"/>
                </a:solidFill>
              </a:rPr>
              <a:t>they have horns or wings  on their helmets ?</a:t>
            </a:r>
            <a:br>
              <a:rPr lang="en-GB" b="1" dirty="0" smtClean="0">
                <a:solidFill>
                  <a:srgbClr val="FF0000"/>
                </a:solidFill>
              </a:rPr>
            </a:br>
            <a:r>
              <a:rPr lang="en-GB" b="1" dirty="0" smtClean="0">
                <a:solidFill>
                  <a:srgbClr val="FF0000"/>
                </a:solidFill>
              </a:rPr>
              <a:t>No, no, no !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2685336" y="1517576"/>
            <a:ext cx="590520" cy="21602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5868144" y="1517576"/>
            <a:ext cx="432048" cy="39925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6377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FF0000"/>
                </a:solidFill>
              </a:rPr>
              <a:t>What was the blood eagle ?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4193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FF0000"/>
                </a:solidFill>
              </a:rPr>
              <a:t>Where did they live in England ?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>
                <a:solidFill>
                  <a:srgbClr val="FF0000"/>
                </a:solidFill>
              </a:rPr>
              <a:t>Football League 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FF0000"/>
                </a:solidFill>
              </a:rPr>
              <a:t>Division One: AD 871</a:t>
            </a:r>
          </a:p>
          <a:p>
            <a:pPr marL="0" indent="0">
              <a:buNone/>
            </a:pPr>
            <a:endParaRPr lang="en-GB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b="1" dirty="0" smtClean="0"/>
              <a:t>Anglo - Saxons 1</a:t>
            </a:r>
          </a:p>
          <a:p>
            <a:pPr marL="0" indent="0">
              <a:buNone/>
            </a:pPr>
            <a:r>
              <a:rPr lang="en-GB" b="1" dirty="0" smtClean="0"/>
              <a:t>Vikings  1</a:t>
            </a:r>
            <a:endParaRPr lang="en-GB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7288" y="1423472"/>
            <a:ext cx="3150269" cy="5085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Straight Arrow Connector 6"/>
          <p:cNvCxnSpPr/>
          <p:nvPr/>
        </p:nvCxnSpPr>
        <p:spPr>
          <a:xfrm flipH="1">
            <a:off x="6730758" y="4889557"/>
            <a:ext cx="456544" cy="34850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959030" y="4563744"/>
            <a:ext cx="21962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Calverton</a:t>
            </a:r>
            <a:endParaRPr lang="en-GB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515020" y="4889557"/>
            <a:ext cx="864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</a:rPr>
              <a:t>.</a:t>
            </a:r>
            <a:endParaRPr lang="en-GB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659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800" b="1" dirty="0" smtClean="0">
                <a:solidFill>
                  <a:srgbClr val="FF0000"/>
                </a:solidFill>
              </a:rPr>
              <a:t>What did they believe happened when they died ?</a:t>
            </a:r>
            <a:endParaRPr lang="en-GB" sz="48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4127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://photos.travellerspoint.com/155426/3small11_Viking_house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FF0000"/>
                </a:solidFill>
              </a:rPr>
              <a:t>What were their houses like ?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443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What did they wipe their                        bottoms with ?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1625570"/>
            <a:ext cx="3528392" cy="4683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5" y="2924944"/>
            <a:ext cx="4711491" cy="2507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3737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FF0000"/>
                </a:solidFill>
              </a:rPr>
              <a:t>How did the Vikings write ?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56584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9218" name="Picture 2" descr="Image result for viking lett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4784"/>
            <a:ext cx="8964488" cy="4334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3165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Do the Vikings still live in England ?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R:\PHOTOS 2015-2016\MISS LLOYD- SCHOOL EVENTS\RACE FOR LIFE 2016\RACE FOR LIFE 0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340768"/>
            <a:ext cx="6552728" cy="5333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932040" y="162880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</a:rPr>
              <a:t>Yes they do !</a:t>
            </a:r>
            <a:endParaRPr lang="en-GB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14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7937"/>
            <a:ext cx="10309459" cy="685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586618"/>
            <a:ext cx="932452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>
                <a:solidFill>
                  <a:srgbClr val="FFFF00"/>
                </a:solidFill>
              </a:rPr>
              <a:t>What language did the Vikings speak ?</a:t>
            </a:r>
            <a:endParaRPr lang="en-GB" sz="2800" b="1" dirty="0">
              <a:solidFill>
                <a:srgbClr val="FFFF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5666" y="2289410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rgbClr val="FFFF00"/>
                </a:solidFill>
              </a:rPr>
              <a:t>dregs</a:t>
            </a:r>
            <a:endParaRPr lang="en-GB" sz="3600" b="1" dirty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46620" y="1966244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rgbClr val="FFFF00"/>
                </a:solidFill>
              </a:rPr>
              <a:t>dirt</a:t>
            </a:r>
            <a:endParaRPr lang="en-GB" sz="3600" b="1" dirty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7975" y="4149080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rgbClr val="FFFF00"/>
                </a:solidFill>
              </a:rPr>
              <a:t>muck</a:t>
            </a:r>
            <a:endParaRPr lang="en-GB" sz="3600" b="1" dirty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52171" y="3109801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rgbClr val="FFFF00"/>
                </a:solidFill>
              </a:rPr>
              <a:t>rotten</a:t>
            </a:r>
            <a:endParaRPr lang="en-GB" sz="3600" b="1" dirty="0">
              <a:solidFill>
                <a:srgbClr val="FFFF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75666" y="5801814"/>
            <a:ext cx="3312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FFFF00"/>
                </a:solidFill>
              </a:rPr>
              <a:t>hit</a:t>
            </a:r>
            <a:endParaRPr lang="en-GB" sz="3200" b="1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948263" y="5654030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rgbClr val="FFFF00"/>
                </a:solidFill>
              </a:rPr>
              <a:t>mire</a:t>
            </a:r>
            <a:endParaRPr lang="en-GB" sz="3600" b="1" dirty="0">
              <a:solidFill>
                <a:srgbClr val="FFFF00"/>
              </a:solidFill>
            </a:endParaRPr>
          </a:p>
        </p:txBody>
      </p:sp>
      <p:sp>
        <p:nvSpPr>
          <p:cNvPr id="11" name="AutoShape 2" descr="https://christopheadrienmat.files.wordpress.com/2015/03/hagar_bathing_viking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044279" y="5617148"/>
            <a:ext cx="309634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FFFF00"/>
                </a:solidFill>
              </a:rPr>
              <a:t>slaughter</a:t>
            </a:r>
            <a:endParaRPr lang="en-GB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67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FF0000"/>
                </a:solidFill>
              </a:rPr>
              <a:t>Did the Vikings play with Lego ?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http://www.medievalists.net/wp-content/uploads/2011/06/lego-viking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484785"/>
            <a:ext cx="4608512" cy="49685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3365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FF0000"/>
                </a:solidFill>
              </a:rPr>
              <a:t>Who were the Vikings ? 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>
              <a:latin typeface="Agency FB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72713" y="1772816"/>
            <a:ext cx="27971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Raiders ?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076056" y="4869160"/>
            <a:ext cx="33635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Settlers ?</a:t>
            </a:r>
            <a:endParaRPr lang="en-US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71600" y="4149080"/>
            <a:ext cx="65497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Cold- blooded killers ?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932040" y="1789133"/>
            <a:ext cx="34040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Farmers ?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845725" y="2727679"/>
            <a:ext cx="33327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Explorers ?</a:t>
            </a:r>
            <a:endParaRPr lang="en-U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19135" y="2714925"/>
            <a:ext cx="35415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Warriors ?</a:t>
            </a:r>
            <a:endParaRPr lang="en-US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34962" y="5047163"/>
            <a:ext cx="27768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Traders ?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760587" y="3431462"/>
            <a:ext cx="36715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You decide !</a:t>
            </a:r>
            <a:endParaRPr lang="en-GB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88229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C:\Users\coutram\Documents\vikink pictures\IMG_063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342"/>
            <a:ext cx="9900592" cy="739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114092" y="332655"/>
            <a:ext cx="36724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FF0000"/>
                </a:solidFill>
              </a:rPr>
              <a:t>“</a:t>
            </a:r>
            <a:r>
              <a:rPr lang="en-GB" sz="6000" b="1" dirty="0" err="1" smtClean="0">
                <a:solidFill>
                  <a:srgbClr val="FF0000"/>
                </a:solidFill>
              </a:rPr>
              <a:t>Arrghh</a:t>
            </a:r>
            <a:r>
              <a:rPr lang="en-GB" sz="6000" b="1" dirty="0" smtClean="0">
                <a:solidFill>
                  <a:srgbClr val="FF0000"/>
                </a:solidFill>
              </a:rPr>
              <a:t> !”</a:t>
            </a:r>
            <a:endParaRPr lang="en-GB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450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843</TotalTime>
  <Words>213</Words>
  <Application>Microsoft Office PowerPoint</Application>
  <PresentationFormat>On-screen Show (4:3)</PresentationFormat>
  <Paragraphs>50</Paragraphs>
  <Slides>19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PowerPoint Presentation</vt:lpstr>
      <vt:lpstr>Where did the Vikings come from ?</vt:lpstr>
      <vt:lpstr>Why did they come  to England ?</vt:lpstr>
      <vt:lpstr>What were Viking ships like ?</vt:lpstr>
      <vt:lpstr>PowerPoint Presentation</vt:lpstr>
      <vt:lpstr>How did they fight ? </vt:lpstr>
      <vt:lpstr>Why did some of the Vikings go into battle naked ?</vt:lpstr>
      <vt:lpstr>Did they have horns or wings  on their helmets ? No, no, no !</vt:lpstr>
      <vt:lpstr>What was the blood eagle ?</vt:lpstr>
      <vt:lpstr>Where did they live in England ?</vt:lpstr>
      <vt:lpstr>What did they believe happened when they died ?</vt:lpstr>
      <vt:lpstr>What were their houses like ?</vt:lpstr>
      <vt:lpstr>What did they wipe their                        bottoms with ?</vt:lpstr>
      <vt:lpstr>How did the Vikings write ?</vt:lpstr>
      <vt:lpstr>Do the Vikings still live in England ?</vt:lpstr>
      <vt:lpstr>PowerPoint Presentation</vt:lpstr>
      <vt:lpstr>Did the Vikings play with Lego ?</vt:lpstr>
      <vt:lpstr>Who were the Vikings ?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 Outram</dc:creator>
  <cp:lastModifiedBy>Chris Outram</cp:lastModifiedBy>
  <cp:revision>27</cp:revision>
  <dcterms:created xsi:type="dcterms:W3CDTF">2016-10-05T18:35:57Z</dcterms:created>
  <dcterms:modified xsi:type="dcterms:W3CDTF">2016-10-11T18:19:15Z</dcterms:modified>
</cp:coreProperties>
</file>