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8" r:id="rId11"/>
    <p:sldId id="269" r:id="rId12"/>
    <p:sldId id="270" r:id="rId13"/>
    <p:sldId id="271" r:id="rId14"/>
    <p:sldId id="273" r:id="rId15"/>
    <p:sldId id="274" r:id="rId16"/>
    <p:sldId id="275" r:id="rId17"/>
    <p:sldId id="279" r:id="rId18"/>
    <p:sldId id="280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4A26-2C5A-4E17-B480-CF2DA7DDC41A}" type="datetimeFigureOut">
              <a:rPr lang="en-GB" smtClean="0"/>
              <a:t>12/05/2017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8286881-B3FC-445E-ADC5-1F18EC984FE5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4A26-2C5A-4E17-B480-CF2DA7DDC41A}" type="datetimeFigureOut">
              <a:rPr lang="en-GB" smtClean="0"/>
              <a:t>12/05/2017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D8286881-B3FC-445E-ADC5-1F18EC984FE5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4A26-2C5A-4E17-B480-CF2DA7DDC41A}" type="datetimeFigureOut">
              <a:rPr lang="en-GB" smtClean="0"/>
              <a:t>12/05/2017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8286881-B3FC-445E-ADC5-1F18EC984FE5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54B4A26-2C5A-4E17-B480-CF2DA7DDC41A}" type="datetimeFigureOut">
              <a:rPr lang="en-GB" smtClean="0"/>
              <a:t>12/05/2017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86881-B3FC-445E-ADC5-1F18EC984FE5}" type="slidenum">
              <a:rPr lang="en-GB" smtClean="0"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4A26-2C5A-4E17-B480-CF2DA7DDC41A}" type="datetimeFigureOut">
              <a:rPr lang="en-GB" smtClean="0"/>
              <a:t>12/05/2017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8286881-B3FC-445E-ADC5-1F18EC984FE5}" type="slidenum">
              <a:rPr lang="en-GB" smtClean="0"/>
              <a:t>‹#›</a:t>
            </a:fld>
            <a:endParaRPr lang="en-GB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4A26-2C5A-4E17-B480-CF2DA7DDC41A}" type="datetimeFigureOut">
              <a:rPr lang="en-GB" smtClean="0"/>
              <a:t>12/05/2017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D8286881-B3FC-445E-ADC5-1F18EC984FE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4A26-2C5A-4E17-B480-CF2DA7DDC41A}" type="datetimeFigureOut">
              <a:rPr lang="en-GB" smtClean="0"/>
              <a:t>12/05/2017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8286881-B3FC-445E-ADC5-1F18EC984FE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8286881-B3FC-445E-ADC5-1F18EC984FE5}" type="slidenum">
              <a:rPr lang="en-GB" smtClean="0"/>
              <a:t>‹#›</a:t>
            </a:fld>
            <a:endParaRPr lang="en-GB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4A26-2C5A-4E17-B480-CF2DA7DDC41A}" type="datetimeFigureOut">
              <a:rPr lang="en-GB" smtClean="0"/>
              <a:t>12/05/2017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D8286881-B3FC-445E-ADC5-1F18EC984FE5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54B4A26-2C5A-4E17-B480-CF2DA7DDC41A}" type="datetimeFigureOut">
              <a:rPr lang="en-GB" smtClean="0"/>
              <a:t>12/05/2017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4A26-2C5A-4E17-B480-CF2DA7DDC41A}" type="datetimeFigureOut">
              <a:rPr lang="en-GB" smtClean="0"/>
              <a:t>12/05/2017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86881-B3FC-445E-ADC5-1F18EC984FE5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D8286881-B3FC-445E-ADC5-1F18EC984FE5}" type="slidenum">
              <a:rPr lang="en-GB" smtClean="0"/>
              <a:t>‹#›</a:t>
            </a:fld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4A26-2C5A-4E17-B480-CF2DA7DDC41A}" type="datetimeFigureOut">
              <a:rPr lang="en-GB" smtClean="0"/>
              <a:t>12/05/2017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54B4A26-2C5A-4E17-B480-CF2DA7DDC41A}" type="datetimeFigureOut">
              <a:rPr lang="en-GB" smtClean="0"/>
              <a:t>12/05/2017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8286881-B3FC-445E-ADC5-1F18EC984FE5}" type="slidenum">
              <a:rPr lang="en-GB" smtClean="0"/>
              <a:t>‹#›</a:t>
            </a:fld>
            <a:endParaRPr lang="en-GB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Memories%206KR.pptx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 smtClean="0">
              <a:latin typeface="Arial Black" panose="020B0A04020102020204" pitchFamily="34" charset="0"/>
            </a:endParaRPr>
          </a:p>
          <a:p>
            <a:endParaRPr lang="en-GB" dirty="0">
              <a:latin typeface="Arial Black" panose="020B0A04020102020204" pitchFamily="34" charset="0"/>
            </a:endParaRPr>
          </a:p>
          <a:p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000" dirty="0" smtClean="0">
                <a:latin typeface="Arial Black" panose="020B0A04020102020204" pitchFamily="34" charset="0"/>
                <a:cs typeface="Aharoni" panose="02010803020104030203" pitchFamily="2" charset="-79"/>
              </a:rPr>
              <a:t>SATs</a:t>
            </a:r>
            <a:endParaRPr lang="en-GB" sz="8000" dirty="0"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6" name="Lukas Graham -  7 Years  Karaoke Version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8024" y="5373216"/>
            <a:ext cx="609600" cy="609600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122" y="2852936"/>
            <a:ext cx="3134122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AutoShape 5" descr="Image result for sats tests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7" descr="Image result for sats tests"/>
          <p:cNvSpPr>
            <a:spLocks noChangeAspect="1" noChangeArrowheads="1"/>
          </p:cNvSpPr>
          <p:nvPr/>
        </p:nvSpPr>
        <p:spPr bwMode="auto">
          <a:xfrm>
            <a:off x="152400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82902">
            <a:off x="-51639" y="4573116"/>
            <a:ext cx="28575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AutoShape 10" descr="Image result for sats tests"/>
          <p:cNvSpPr>
            <a:spLocks noChangeAspect="1" noChangeArrowheads="1"/>
          </p:cNvSpPr>
          <p:nvPr/>
        </p:nvSpPr>
        <p:spPr bwMode="auto">
          <a:xfrm>
            <a:off x="304800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13" descr="Image result for sats tests"/>
          <p:cNvSpPr>
            <a:spLocks noChangeAspect="1" noChangeArrowheads="1"/>
          </p:cNvSpPr>
          <p:nvPr/>
        </p:nvSpPr>
        <p:spPr bwMode="auto">
          <a:xfrm>
            <a:off x="457200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58691">
            <a:off x="6058841" y="4115732"/>
            <a:ext cx="28575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lrogers\Pictures\no sats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092" y="4797152"/>
            <a:ext cx="2615781" cy="1607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3786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rogers\SJS\6KR 2016-2017\Pictures\SATS\IMG_0925.JPG">
            <a:hlinkClick r:id="rId2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81989"/>
            <a:ext cx="7364209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83568" y="332656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+mj-lt"/>
              </a:rPr>
              <a:t>They made us look so happy… but in the end it was a fun experience!</a:t>
            </a:r>
            <a:endParaRPr lang="en-GB" dirty="0"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013" y="3510108"/>
            <a:ext cx="561506" cy="589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9748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lrogers\SJS\6KR 2016-2017\Pictures\SATS\IMG_09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0800" y="7965503"/>
            <a:ext cx="20474697" cy="15356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lrogers\SJS\6KR 2016-2017\Pictures\SATS\IMG_092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00808"/>
            <a:ext cx="5163435" cy="3872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516216" y="2348880"/>
            <a:ext cx="17281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+mj-lt"/>
                <a:cs typeface="Aharoni" panose="02010803020104030203" pitchFamily="2" charset="-79"/>
              </a:rPr>
              <a:t>Didn’t think S.P.A.G made people so happy. The world is a weird place.</a:t>
            </a:r>
            <a:endParaRPr lang="en-GB" dirty="0">
              <a:latin typeface="+mj-lt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638199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lrogers\SJS\6KR 2016-2017\Pictures\SATS\IMG_092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75656" y="1556792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215321" y="332656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6KR in their natural habitat – working hard towards their dreams.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4343" y="3374387"/>
            <a:ext cx="427770" cy="427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965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lrogers\SJS\6KR 2016-2017\Pictures\SATS\IMG_092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05744" y="152717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55576" y="308555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As you can see, it’s always a fun day in 6KR.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796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lrogers\SJS\6KR 2016-2017\Pictures\SATS\IMG_093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556792"/>
            <a:ext cx="479358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411760" y="332656"/>
            <a:ext cx="46041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Breakfast club was the best part of the day .</a:t>
            </a:r>
          </a:p>
          <a:p>
            <a:r>
              <a:rPr lang="en-GB" dirty="0" smtClean="0"/>
              <a:t>Food, friends, fun and loads of banter.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99196" y="3079153"/>
            <a:ext cx="431790" cy="308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118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lrogers\SJS\6KR 2016-2017\Pictures\SATS\IMG_093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05744" y="1556792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03648" y="332656"/>
            <a:ext cx="5544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Preparing for a hard day’s work. 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712" y="3005861"/>
            <a:ext cx="375742" cy="211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0357" y="3045986"/>
            <a:ext cx="224666" cy="194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907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split orient="vert" dir="in"/>
      </p:transition>
    </mc:Choice>
    <mc:Fallback xmlns="">
      <p:transition spd="slow" advClick="0" advTm="4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lrogers\SJS\6KR 2016-2017\Pictures\SATS\IMG_093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05744" y="152717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552" y="332656"/>
            <a:ext cx="6048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Finally finished the hardest day.  It was soon over, thanks to the best teachers in the world!</a:t>
            </a:r>
            <a:r>
              <a:rPr lang="en-GB" dirty="0" smtClean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825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lrogers\SJS\6KR 2016-2017\Pictures\SATS\IMG_0943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05744" y="152717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95536" y="476672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Celebratory cheer after SATs!!!!!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079023"/>
            <a:ext cx="1022424" cy="797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9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lrogers\SJS\6KR 2016-2017\Pictures\SATS\IMG_094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05744" y="152717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7544" y="404664"/>
            <a:ext cx="604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Tyler and Casey enjoying some down-time.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125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lrogers\SJS\6KR 2016-2017\Pictures\SATS\IMG_0946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05744" y="152717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95536" y="404664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“I can’t take this anymore!” says </a:t>
            </a:r>
            <a:r>
              <a:rPr lang="en-GB" dirty="0" err="1" smtClean="0"/>
              <a:t>Kacie</a:t>
            </a:r>
            <a:r>
              <a:rPr lang="en-GB" dirty="0" smtClean="0"/>
              <a:t>.  </a:t>
            </a:r>
          </a:p>
          <a:p>
            <a:r>
              <a:rPr lang="en-GB" dirty="0" smtClean="0"/>
              <a:t>“ </a:t>
            </a:r>
            <a:r>
              <a:rPr lang="en-GB" dirty="0" err="1" smtClean="0"/>
              <a:t>Haha</a:t>
            </a:r>
            <a:r>
              <a:rPr lang="en-GB" dirty="0" smtClean="0"/>
              <a:t>!!” is Bethany’s response.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3345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lrogers\SJS\6KR 2016-2017\Pictures\SATS\IMG_094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39244" y="1527175"/>
            <a:ext cx="3429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1520" y="476672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Our friendly mascots here to support us lads and girls.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2365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lrogers\SJS\6KR 2016-2017\Pictures\SATS\IMG_095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05744" y="152717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9552" y="548680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They even let us have a break during SATs!!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952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lrogers\SJS\6KR 2016-2017\Pictures\SATS\IMG_095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05744" y="152717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28" y="404664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 even had time for a good, old singing session</a:t>
            </a:r>
            <a:r>
              <a:rPr lang="en-GB" dirty="0"/>
              <a:t> </a:t>
            </a:r>
            <a:r>
              <a:rPr lang="en-GB" dirty="0" smtClean="0"/>
              <a:t>after a double-paper.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42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lrogers\SJS\6KR 2016-2017\Pictures\SATS\IMG_095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05744" y="152717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7544" y="47667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good bit of encouragement from the friendly staff at SJS.</a:t>
            </a:r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7977" y="3262276"/>
            <a:ext cx="416408" cy="416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458828"/>
            <a:ext cx="402298" cy="402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8860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lrogers\SJS\6KR 2016-2017\Pictures\SATS\IMG_095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05744" y="152717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2227" y="529537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Last  day of hard work for the foreseeable future. </a:t>
            </a:r>
            <a:r>
              <a:rPr lang="en-GB" dirty="0" smtClean="0">
                <a:sym typeface="Wingdings" panose="05000000000000000000" pitchFamily="2" charset="2"/>
              </a:rPr>
              <a:t></a:t>
            </a:r>
          </a:p>
          <a:p>
            <a:r>
              <a:rPr lang="en-GB" dirty="0" smtClean="0">
                <a:sym typeface="Wingdings" panose="05000000000000000000" pitchFamily="2" charset="2"/>
              </a:rPr>
              <a:t>“That’s what you think,” whispers Mrs Rogers to Mrs Kimberley!!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154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lrogers\SJS\6KR 2016-2017\Pictures\SATS\IMG_096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05744" y="152717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7544" y="548680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Thank goodness!!!It’s finally over until Monday. </a:t>
            </a:r>
            <a:r>
              <a:rPr lang="en-GB" dirty="0" err="1" smtClean="0"/>
              <a:t>Ahhhhh</a:t>
            </a:r>
            <a:r>
              <a:rPr lang="en-GB" dirty="0" smtClean="0"/>
              <a:t>!</a:t>
            </a: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377" y="2894447"/>
            <a:ext cx="259842" cy="259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219" y="2894447"/>
            <a:ext cx="333333" cy="259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6189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67544" y="570826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WE ARE SO PROUD OF YOU YEAR 6!!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835" y="1447687"/>
            <a:ext cx="4648150" cy="4838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013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 dir="in"/>
      </p:transition>
    </mc:Choice>
    <mc:Fallback xmlns="">
      <p:transition spd="slow" advClick="0" advTm="800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181</TotalTime>
  <Words>227</Words>
  <Application>Microsoft Office PowerPoint</Application>
  <PresentationFormat>On-screen Show (4:3)</PresentationFormat>
  <Paragraphs>22</Paragraphs>
  <Slides>18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Civic</vt:lpstr>
      <vt:lpstr>SATs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Rogers</dc:creator>
  <cp:lastModifiedBy>Lauren Rogers</cp:lastModifiedBy>
  <cp:revision>21</cp:revision>
  <dcterms:created xsi:type="dcterms:W3CDTF">2017-05-11T10:57:54Z</dcterms:created>
  <dcterms:modified xsi:type="dcterms:W3CDTF">2017-05-12T09:53:35Z</dcterms:modified>
</cp:coreProperties>
</file>